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67" r:id="rId2"/>
    <p:sldId id="268" r:id="rId3"/>
    <p:sldId id="269" r:id="rId4"/>
    <p:sldId id="271" r:id="rId5"/>
    <p:sldId id="270" r:id="rId6"/>
    <p:sldId id="280" r:id="rId7"/>
    <p:sldId id="282" r:id="rId8"/>
    <p:sldId id="273" r:id="rId9"/>
    <p:sldId id="274" r:id="rId10"/>
    <p:sldId id="272" r:id="rId11"/>
    <p:sldId id="275" r:id="rId12"/>
    <p:sldId id="276" r:id="rId13"/>
    <p:sldId id="281" r:id="rId14"/>
    <p:sldId id="277" r:id="rId15"/>
    <p:sldId id="279" r:id="rId16"/>
    <p:sldId id="278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4B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258"/>
    <p:restoredTop sz="87844"/>
  </p:normalViewPr>
  <p:slideViewPr>
    <p:cSldViewPr snapToGrid="0" snapToObjects="1">
      <p:cViewPr>
        <p:scale>
          <a:sx n="80" d="100"/>
          <a:sy n="80" d="100"/>
        </p:scale>
        <p:origin x="568" y="5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04F3B4-7D73-AC4B-8247-553DDAEFC88C}" type="datetimeFigureOut">
              <a:rPr lang="en-US" smtClean="0"/>
              <a:t>6/9/21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7538B7-AB54-6142-80DF-044DFF158C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1913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7538B7-AB54-6142-80DF-044DFF158C0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7777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7538B7-AB54-6142-80DF-044DFF158C0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4867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7538B7-AB54-6142-80DF-044DFF158C0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3647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7538B7-AB54-6142-80DF-044DFF158C0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1027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7538B7-AB54-6142-80DF-044DFF158C0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9335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7538B7-AB54-6142-80DF-044DFF158C0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8012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3122E4-13C1-0949-A906-AA2857394C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4CA132-95BD-7543-ADB9-80648B91F5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1CA41A-F9F5-8D48-96ED-5C2F5559E4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8DD15-1EFA-2F4F-B485-611F00A24B7B}" type="datetimeFigureOut">
              <a:rPr lang="en-US" smtClean="0"/>
              <a:t>6/9/21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CE4EF9-E8B9-5345-B088-575A6A49A0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1B265F-0A67-254E-BAF6-A9D368FE5E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24AEF-832E-A041-BAD7-D2792AAA17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03410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3B434-E993-6F44-96CA-6C550AEA5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DB940C1-E33D-4F40-B7E2-642ABBD123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2715A5-7E31-2D4F-B845-7F5CB728D9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8DD15-1EFA-2F4F-B485-611F00A24B7B}" type="datetimeFigureOut">
              <a:rPr lang="en-US" smtClean="0"/>
              <a:t>6/9/21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B5A512-B956-3249-B79F-BFE3C9033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D763E6-6923-8844-B189-F6C8B6F2DB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24AEF-832E-A041-BAD7-D2792AAA17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5217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73599D2-3480-9443-83CC-E68C9D7B608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FB56C8E-FC01-B146-9E18-299D833E2C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397200-51DB-7845-BE5F-658753C0DD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8DD15-1EFA-2F4F-B485-611F00A24B7B}" type="datetimeFigureOut">
              <a:rPr lang="en-US" smtClean="0"/>
              <a:t>6/9/21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39156E-C6E5-8B45-B6E0-41911AD6E7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70E48A-68DE-D948-819A-738328A1F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24AEF-832E-A041-BAD7-D2792AAA17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385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68EB6E-2D71-224E-AF21-66EAF7101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DADABB-A854-734A-8BE4-2F45BC4781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1A8F4E-EDDB-7A46-AD76-4163891730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8DD15-1EFA-2F4F-B485-611F00A24B7B}" type="datetimeFigureOut">
              <a:rPr lang="en-US" smtClean="0"/>
              <a:t>6/9/21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3C440D-8645-5B42-A5BD-8FF61F816F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4FB88C-E792-E045-87F4-C82F91F04A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24AEF-832E-A041-BAD7-D2792AAA17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7102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5E58E8-4A09-3641-A187-AE86A63AB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7A6C6C-3815-0A41-853A-B9B669C596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FC3771-6FA0-F14C-863A-DEBB2DBAE1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8DD15-1EFA-2F4F-B485-611F00A24B7B}" type="datetimeFigureOut">
              <a:rPr lang="en-US" smtClean="0"/>
              <a:t>6/9/21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CC2A89-445A-5241-8E93-1646655CEA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9FAE7E-F1AD-A44C-8559-F4DE19E527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24AEF-832E-A041-BAD7-D2792AAA17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0170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A4E32A-8017-064E-A75C-2B40B070B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436E41-47F5-7C46-949E-CA8CB7911C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031B95-22AB-154B-9843-0C0EDA5A9F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8381A7-85C6-1344-8135-F8232067FC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8DD15-1EFA-2F4F-B485-611F00A24B7B}" type="datetimeFigureOut">
              <a:rPr lang="en-US" smtClean="0"/>
              <a:t>6/9/21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25215D-0439-E747-98AD-0740384FA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1BBAEF-B0CB-874D-8B56-00A4B7145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24AEF-832E-A041-BAD7-D2792AAA17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3723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95946B-9970-5B4F-A9E1-B1337E59DF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FB2ACC-43B0-234C-8174-1FBF8600C6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ACF4E1-CCC0-074B-AB29-E8E000CE4F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48C28D-6346-F640-B137-5A2CE9F8A75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978AE50-AE55-5443-9A3B-9A37BF31DB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0EE1AC-0031-274D-B7C5-70FAE59355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8DD15-1EFA-2F4F-B485-611F00A24B7B}" type="datetimeFigureOut">
              <a:rPr lang="en-US" smtClean="0"/>
              <a:t>6/9/21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0807378-B42D-C440-BF9C-3D7471F96E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D5CB534-8D98-2C4D-94DE-3380A4DFA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24AEF-832E-A041-BAD7-D2792AAA17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9805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A4CDB-5DB0-D54F-949D-416314F1C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E78E7B0-C70E-0B4A-A51B-E02516453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8DD15-1EFA-2F4F-B485-611F00A24B7B}" type="datetimeFigureOut">
              <a:rPr lang="en-US" smtClean="0"/>
              <a:t>6/9/21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65D5C1-4F2B-B14F-BD36-5AECAFE7B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3D17BB-7ECE-464B-B228-0EB02C25AF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24AEF-832E-A041-BAD7-D2792AAA17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0863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B3B5B01-F978-8244-BDA0-C2FBC991C0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8DD15-1EFA-2F4F-B485-611F00A24B7B}" type="datetimeFigureOut">
              <a:rPr lang="en-US" smtClean="0"/>
              <a:t>6/9/21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8F1052F-EA3F-6342-BF3B-F32C487A88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4EDFC7-2095-CC40-BCB2-075390722D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24AEF-832E-A041-BAD7-D2792AAA17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1986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1A1AA-4A14-9845-94AB-E117FD1502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3F14F4-F1F2-F145-BA72-A4F02BD397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F20BFC-5008-8B45-99C3-1AEFA0D43C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250960-B1C1-5E4C-B929-9F279DEF09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8DD15-1EFA-2F4F-B485-611F00A24B7B}" type="datetimeFigureOut">
              <a:rPr lang="en-US" smtClean="0"/>
              <a:t>6/9/21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1B1DE7-CADD-1043-99E5-1261561C7C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ECE000-5B95-9A4E-A05A-039432F97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24AEF-832E-A041-BAD7-D2792AAA17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2508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0F2E69-8635-D44E-B0ED-D8D3483A1E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4A0387B-23F1-4644-B8F8-4772A843887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430262-3B7E-1745-8E16-70B7F6B02F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FE38CC-7E86-874F-BBEA-B9CC71C563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8DD15-1EFA-2F4F-B485-611F00A24B7B}" type="datetimeFigureOut">
              <a:rPr lang="en-US" smtClean="0"/>
              <a:t>6/9/21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2FC64E-4019-CB4B-9058-6B11A44C9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7C5FB7-9093-0549-A097-49F1ACD0F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24AEF-832E-A041-BAD7-D2792AAA17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5603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75D1462-65CF-A046-97AB-90FC64FF18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5D7F12-936C-A544-83CA-C8DEFAF2CA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FB5CAD-175F-C947-8B1C-1720313A62C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C8DD15-1EFA-2F4F-B485-611F00A24B7B}" type="datetimeFigureOut">
              <a:rPr lang="en-US" smtClean="0"/>
              <a:t>6/9/21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FAB15C-F66D-E641-ACCB-87E0038909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49E774-D6C3-2B49-91A7-1F3A7D0CA0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924AEF-832E-A041-BAD7-D2792AAA17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441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69CD295-F69D-D247-BEC4-3B2120F4EE3D}"/>
              </a:ext>
            </a:extLst>
          </p:cNvPr>
          <p:cNvSpPr txBox="1"/>
          <p:nvPr/>
        </p:nvSpPr>
        <p:spPr>
          <a:xfrm>
            <a:off x="1612002" y="629272"/>
            <a:ext cx="834886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When I was Young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9688C7-8163-444C-91A6-F1EDB9F172DC}"/>
              </a:ext>
            </a:extLst>
          </p:cNvPr>
          <p:cNvSpPr txBox="1"/>
          <p:nvPr/>
        </p:nvSpPr>
        <p:spPr>
          <a:xfrm>
            <a:off x="1280160" y="1946366"/>
            <a:ext cx="9013371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These slides show some of my precious memories. </a:t>
            </a:r>
          </a:p>
          <a:p>
            <a:endParaRPr lang="en-US" dirty="0"/>
          </a:p>
          <a:p>
            <a:r>
              <a:rPr lang="en-US" dirty="0"/>
              <a:t>Sometimes life is hard. </a:t>
            </a:r>
          </a:p>
          <a:p>
            <a:r>
              <a:rPr lang="en-US" dirty="0"/>
              <a:t>I hope these slides can support me in some way.  </a:t>
            </a:r>
          </a:p>
          <a:p>
            <a:r>
              <a:rPr lang="en-US" dirty="0"/>
              <a:t>They will reminder us that life have many interesting aspects and we do not need to always focus on work. </a:t>
            </a:r>
          </a:p>
          <a:p>
            <a:r>
              <a:rPr lang="en-US" dirty="0"/>
              <a:t>They will reminder us that something can be done, even though we never believed it can be done before it’s done.   </a:t>
            </a:r>
            <a:br>
              <a:rPr lang="en-US" dirty="0"/>
            </a:br>
            <a:r>
              <a:rPr lang="en-US" dirty="0"/>
              <a:t>They will reminder us, we have friends or/and family around us.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i="1" dirty="0"/>
              <a:t>I’m collecting more photos. Even though I did not have a good habit to organize them, and lost many many precious memories.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45469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B17A72E-7716-0E42-861D-5E7A0C69B057}"/>
              </a:ext>
            </a:extLst>
          </p:cNvPr>
          <p:cNvSpPr txBox="1"/>
          <p:nvPr/>
        </p:nvSpPr>
        <p:spPr>
          <a:xfrm>
            <a:off x="497859" y="783880"/>
            <a:ext cx="32861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Good</a:t>
            </a:r>
            <a:r>
              <a:rPr lang="zh-CN" altLang="en-US" dirty="0"/>
              <a:t> </a:t>
            </a:r>
            <a:r>
              <a:rPr lang="en-US" altLang="zh-CN" dirty="0"/>
              <a:t>friends that I can find paired photos.  We usually chat in a group even have graduated for several years. 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D2C346-C171-AA45-B01E-3BDA61C502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6707" y="2230158"/>
            <a:ext cx="5319922" cy="448868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18E92F6-1022-6149-8E82-30A67B510E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230158"/>
            <a:ext cx="5839326" cy="44191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0BF32E0-DC30-A84B-962F-7BF21E21F3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3412" y="142397"/>
            <a:ext cx="3739210" cy="248329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8B56839-83DB-2246-B464-279E9ED46A33}"/>
              </a:ext>
            </a:extLst>
          </p:cNvPr>
          <p:cNvSpPr txBox="1"/>
          <p:nvPr/>
        </p:nvSpPr>
        <p:spPr>
          <a:xfrm>
            <a:off x="8487768" y="586113"/>
            <a:ext cx="32861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One pity is I did not dress well to for photos and ceremony.  I should spend more time and money on dressing. </a:t>
            </a:r>
          </a:p>
        </p:txBody>
      </p:sp>
    </p:spTree>
    <p:extLst>
      <p:ext uri="{BB962C8B-B14F-4D97-AF65-F5344CB8AC3E}">
        <p14:creationId xmlns:p14="http://schemas.microsoft.com/office/powerpoint/2010/main" val="22950070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1991DAB-908B-334D-B7C3-B03D44E348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179" y="376989"/>
            <a:ext cx="8117306" cy="608798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7161BAD-3A3B-AC47-9BA5-74555D2F40DE}"/>
              </a:ext>
            </a:extLst>
          </p:cNvPr>
          <p:cNvSpPr txBox="1"/>
          <p:nvPr/>
        </p:nvSpPr>
        <p:spPr>
          <a:xfrm>
            <a:off x="8935453" y="1507958"/>
            <a:ext cx="267903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Graduation Travel to the north of China. </a:t>
            </a:r>
          </a:p>
          <a:p>
            <a:endParaRPr lang="en-US" dirty="0"/>
          </a:p>
          <a:p>
            <a:r>
              <a:rPr lang="en-US" dirty="0"/>
              <a:t>Had a great time!!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2018</a:t>
            </a:r>
          </a:p>
        </p:txBody>
      </p:sp>
    </p:spTree>
    <p:extLst>
      <p:ext uri="{BB962C8B-B14F-4D97-AF65-F5344CB8AC3E}">
        <p14:creationId xmlns:p14="http://schemas.microsoft.com/office/powerpoint/2010/main" val="10467880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746E9DF-C02E-F346-ACEC-680572D1DD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0685"/>
            <a:ext cx="6518442" cy="488883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E9E3C53-D071-9E47-BCA0-9315CA41EB6C}"/>
              </a:ext>
            </a:extLst>
          </p:cNvPr>
          <p:cNvSpPr txBox="1"/>
          <p:nvPr/>
        </p:nvSpPr>
        <p:spPr>
          <a:xfrm>
            <a:off x="7662166" y="169138"/>
            <a:ext cx="332071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ym typeface="Wingdings" pitchFamily="2" charset="2"/>
              </a:rPr>
              <a:t>    </a:t>
            </a:r>
            <a:r>
              <a:rPr lang="en-US" dirty="0"/>
              <a:t>A Christmas</a:t>
            </a:r>
            <a:r>
              <a:rPr lang="zh-CN" altLang="en-US" dirty="0"/>
              <a:t> </a:t>
            </a:r>
            <a:r>
              <a:rPr lang="en-US" altLang="zh-CN" dirty="0"/>
              <a:t>party in </a:t>
            </a:r>
            <a:r>
              <a:rPr lang="en-US" altLang="zh-CN" dirty="0" err="1"/>
              <a:t>Roza’s</a:t>
            </a:r>
            <a:r>
              <a:rPr lang="en-US" altLang="zh-CN" dirty="0"/>
              <a:t> house. Thanks to </a:t>
            </a:r>
            <a:r>
              <a:rPr lang="en-US" altLang="zh-CN" dirty="0" err="1"/>
              <a:t>Roza’s</a:t>
            </a:r>
            <a:r>
              <a:rPr lang="en-US" altLang="zh-CN" dirty="0"/>
              <a:t> invitation and organizations, I got multiple chance to closely  experience different cultures.  2019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AAED68-C87B-3747-9AC0-8A4BE13940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1621" y="1594328"/>
            <a:ext cx="6044587" cy="526367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9713053-0136-A34B-B807-48BE3D4FEB85}"/>
              </a:ext>
            </a:extLst>
          </p:cNvPr>
          <p:cNvSpPr txBox="1"/>
          <p:nvPr/>
        </p:nvSpPr>
        <p:spPr>
          <a:xfrm>
            <a:off x="2199828" y="5819092"/>
            <a:ext cx="3320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ym typeface="Wingdings" pitchFamily="2" charset="2"/>
              </a:rPr>
              <a:t>A traveling to </a:t>
            </a:r>
            <a:r>
              <a:rPr lang="en-US" dirty="0"/>
              <a:t>Kentucky, 2019</a:t>
            </a:r>
            <a:r>
              <a:rPr lang="zh-CN" altLang="en-US" dirty="0"/>
              <a:t> </a:t>
            </a:r>
            <a:r>
              <a:rPr lang="en-US" altLang="zh-CN" dirty="0">
                <a:sym typeface="Wingdings" pitchFamily="2" charset="2"/>
              </a:rPr>
              <a:t>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1678158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5CF5E4D-40F5-CD48-B702-EFA5935BF7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590" y="0"/>
            <a:ext cx="103124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7608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BCD0546-C1F0-4843-8D37-E9D48BB32D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926" y="196516"/>
            <a:ext cx="8133347" cy="610001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2AD29CA-330D-8442-A75E-257B31C076C5}"/>
              </a:ext>
            </a:extLst>
          </p:cNvPr>
          <p:cNvSpPr txBox="1"/>
          <p:nvPr/>
        </p:nvSpPr>
        <p:spPr>
          <a:xfrm>
            <a:off x="8999621" y="1267326"/>
            <a:ext cx="24063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Traveling to West USA with friends. </a:t>
            </a:r>
          </a:p>
          <a:p>
            <a:endParaRPr lang="en-US" dirty="0"/>
          </a:p>
          <a:p>
            <a:r>
              <a:rPr lang="en-US" dirty="0"/>
              <a:t>2019</a:t>
            </a:r>
          </a:p>
        </p:txBody>
      </p:sp>
    </p:spTree>
    <p:extLst>
      <p:ext uri="{BB962C8B-B14F-4D97-AF65-F5344CB8AC3E}">
        <p14:creationId xmlns:p14="http://schemas.microsoft.com/office/powerpoint/2010/main" val="41875362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EC797BB-2C56-534A-B525-C8182CE956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208547" y="0"/>
            <a:ext cx="5133471" cy="385010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9F74D62-509E-7B4C-90DC-14BFEAC3A0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6192252" y="0"/>
            <a:ext cx="5454315" cy="410213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C3F471B-5421-A740-A9B3-0786712F54B2}"/>
              </a:ext>
            </a:extLst>
          </p:cNvPr>
          <p:cNvSpPr txBox="1"/>
          <p:nvPr/>
        </p:nvSpPr>
        <p:spPr>
          <a:xfrm>
            <a:off x="265507" y="3917466"/>
            <a:ext cx="1331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Atlanta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964BFA-F3E9-0545-B753-2979B9054B1D}"/>
              </a:ext>
            </a:extLst>
          </p:cNvPr>
          <p:cNvSpPr txBox="1"/>
          <p:nvPr/>
        </p:nvSpPr>
        <p:spPr>
          <a:xfrm>
            <a:off x="10146631" y="4081443"/>
            <a:ext cx="2526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Smoky</a:t>
            </a:r>
            <a:r>
              <a:rPr lang="zh-CN" altLang="en-US" dirty="0"/>
              <a:t> </a:t>
            </a:r>
            <a:r>
              <a:rPr lang="en-US" altLang="zh-CN" dirty="0"/>
              <a:t>Mountain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400924-7141-EE4B-9B6F-0220E1E2E4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8692" y="4174960"/>
            <a:ext cx="3577387" cy="268304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C9B4DF8-4794-F640-B394-7090F0DD7623}"/>
              </a:ext>
            </a:extLst>
          </p:cNvPr>
          <p:cNvSpPr txBox="1"/>
          <p:nvPr/>
        </p:nvSpPr>
        <p:spPr>
          <a:xfrm>
            <a:off x="10391274" y="6334627"/>
            <a:ext cx="1255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New</a:t>
            </a:r>
            <a:r>
              <a:rPr lang="zh-CN" altLang="en-US" dirty="0"/>
              <a:t> </a:t>
            </a:r>
            <a:r>
              <a:rPr lang="en-US" altLang="zh-CN" dirty="0"/>
              <a:t>York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311084A-1A6F-8C4F-8BAC-81D1780298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2528" y="3883728"/>
            <a:ext cx="4119490" cy="2974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5604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7A0A598-FEED-EA45-9FD4-AC1A6A56F96C}"/>
              </a:ext>
            </a:extLst>
          </p:cNvPr>
          <p:cNvSpPr txBox="1"/>
          <p:nvPr/>
        </p:nvSpPr>
        <p:spPr>
          <a:xfrm>
            <a:off x="1106906" y="1042737"/>
            <a:ext cx="103632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To be continued …………..</a:t>
            </a:r>
          </a:p>
          <a:p>
            <a:endParaRPr lang="en-US" sz="2800" dirty="0"/>
          </a:p>
          <a:p>
            <a:r>
              <a:rPr lang="en-US" sz="2800" dirty="0"/>
              <a:t>Unfortunately, a lot of activities can not in my mind now because I cannot find a photo for them. </a:t>
            </a:r>
          </a:p>
          <a:p>
            <a:endParaRPr lang="en-US" sz="2800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8214986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C507A96-EF59-C242-8487-472E7BDECF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628" y="345936"/>
            <a:ext cx="8529662" cy="583909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E4FF21-8155-D34A-96A3-0ED068FB72E3}"/>
              </a:ext>
            </a:extLst>
          </p:cNvPr>
          <p:cNvSpPr txBox="1"/>
          <p:nvPr/>
        </p:nvSpPr>
        <p:spPr>
          <a:xfrm>
            <a:off x="8856617" y="587829"/>
            <a:ext cx="3148149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 really appreciate this experience.</a:t>
            </a:r>
          </a:p>
          <a:p>
            <a:endParaRPr lang="en-US" dirty="0"/>
          </a:p>
          <a:p>
            <a:r>
              <a:rPr lang="en-US" dirty="0"/>
              <a:t>I won first prize in this competition (rank 17 in china, rank 1 in Hunan province). Two friends (in the picture) also achieved great results. </a:t>
            </a:r>
          </a:p>
          <a:p>
            <a:endParaRPr lang="en-US" dirty="0"/>
          </a:p>
          <a:p>
            <a:r>
              <a:rPr lang="en-US" dirty="0"/>
              <a:t>After this competition, professors asked me if I’m interested in research. Before that, I never know what research is, and never think about being a researcher.  </a:t>
            </a:r>
          </a:p>
          <a:p>
            <a:endParaRPr lang="en-US" dirty="0"/>
          </a:p>
          <a:p>
            <a:r>
              <a:rPr lang="en-US" dirty="0"/>
              <a:t>Up to now, I still think it is the hardest prize that I ever achieve.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D33ADC5-CB1C-8A46-A3E7-31DCA61B8022}"/>
              </a:ext>
            </a:extLst>
          </p:cNvPr>
          <p:cNvSpPr txBox="1"/>
          <p:nvPr/>
        </p:nvSpPr>
        <p:spPr>
          <a:xfrm>
            <a:off x="378823" y="6283234"/>
            <a:ext cx="6008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2013, when I was in my second year of undergraduate. </a:t>
            </a:r>
          </a:p>
        </p:txBody>
      </p:sp>
    </p:spTree>
    <p:extLst>
      <p:ext uri="{BB962C8B-B14F-4D97-AF65-F5344CB8AC3E}">
        <p14:creationId xmlns:p14="http://schemas.microsoft.com/office/powerpoint/2010/main" val="12514257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9B59C33-D1BE-624D-B86D-5DA5E29C9D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5335"/>
            <a:ext cx="8146867" cy="611015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F1704D5-CEF5-E94B-8F0A-0AF37FABA341}"/>
              </a:ext>
            </a:extLst>
          </p:cNvPr>
          <p:cNvSpPr txBox="1"/>
          <p:nvPr/>
        </p:nvSpPr>
        <p:spPr>
          <a:xfrm>
            <a:off x="8882743" y="809897"/>
            <a:ext cx="273013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 really miss the time when I was young. </a:t>
            </a:r>
          </a:p>
          <a:p>
            <a:endParaRPr lang="en-US" sz="2400" dirty="0"/>
          </a:p>
          <a:p>
            <a:r>
              <a:rPr lang="en-US" sz="2400" dirty="0"/>
              <a:t>Even a photo on driver license at that time is better than a photo after PS now.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3F7FFF7-E566-7C4C-B7EF-61372364EDD5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0069477" y="3915717"/>
            <a:ext cx="613342" cy="62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2382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B5D3ACC-EA51-4245-8BF7-F8F09716FC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728" y="0"/>
            <a:ext cx="329184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21D1B9D-DE8C-F146-8AF7-06CB22ACDBD7}"/>
              </a:ext>
            </a:extLst>
          </p:cNvPr>
          <p:cNvSpPr txBox="1"/>
          <p:nvPr/>
        </p:nvSpPr>
        <p:spPr>
          <a:xfrm>
            <a:off x="4989094" y="1347537"/>
            <a:ext cx="5646821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Well, currently, I only find this picture (with this stupid expression) during my bachelor graduation ceremony. I will ask friends to send me more.  </a:t>
            </a:r>
          </a:p>
          <a:p>
            <a:r>
              <a:rPr lang="en-US" dirty="0"/>
              <a:t>I lost lots of photos by storing online !!!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3200" dirty="0"/>
              <a:t>I remember we do have much better photos !!!!</a:t>
            </a:r>
          </a:p>
        </p:txBody>
      </p:sp>
    </p:spTree>
    <p:extLst>
      <p:ext uri="{BB962C8B-B14F-4D97-AF65-F5344CB8AC3E}">
        <p14:creationId xmlns:p14="http://schemas.microsoft.com/office/powerpoint/2010/main" val="24252868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8341D6D-50E4-A542-8A4E-BAAEE8EE85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239013"/>
            <a:ext cx="7492636" cy="449558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ABD4D8D-3045-D646-831C-59FBA0250573}"/>
              </a:ext>
            </a:extLst>
          </p:cNvPr>
          <p:cNvSpPr txBox="1"/>
          <p:nvPr/>
        </p:nvSpPr>
        <p:spPr>
          <a:xfrm>
            <a:off x="8438605" y="1089922"/>
            <a:ext cx="30175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 appreciate this guy, who lead me to p</a:t>
            </a:r>
            <a:r>
              <a:rPr lang="en-US" altLang="zh-CN" dirty="0"/>
              <a:t>ur</a:t>
            </a:r>
            <a:r>
              <a:rPr lang="en-US" dirty="0"/>
              <a:t>suing a Ph.D. degree. 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0068F3-A2DB-0842-B6C4-E39FCF21CCAC}"/>
              </a:ext>
            </a:extLst>
          </p:cNvPr>
          <p:cNvSpPr txBox="1"/>
          <p:nvPr/>
        </p:nvSpPr>
        <p:spPr>
          <a:xfrm>
            <a:off x="470263" y="5852161"/>
            <a:ext cx="4258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~2017?? I guess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1C58833-F98B-1F49-AAD5-564E53F720F5}"/>
              </a:ext>
            </a:extLst>
          </p:cNvPr>
          <p:cNvSpPr/>
          <p:nvPr/>
        </p:nvSpPr>
        <p:spPr>
          <a:xfrm>
            <a:off x="2599508" y="420144"/>
            <a:ext cx="2743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We were playing in Disney.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DDCD517-660A-D547-A998-7E012FB153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3127" y="2991395"/>
            <a:ext cx="2147722" cy="286076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EC25437-DE17-2249-A067-0EE7D2EBAD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70210" y="2991395"/>
            <a:ext cx="1998425" cy="3021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260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5C18876-5C06-2242-8BE3-AF36A6BFC3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528148" y="1023783"/>
            <a:ext cx="5670882" cy="426500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CC4881A-D955-9848-99BB-2B50452B32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0547" y="320846"/>
            <a:ext cx="7038621" cy="527896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DC80E6F-49F7-7346-AC21-D182ABE959C0}"/>
              </a:ext>
            </a:extLst>
          </p:cNvPr>
          <p:cNvSpPr txBox="1"/>
          <p:nvPr/>
        </p:nvSpPr>
        <p:spPr>
          <a:xfrm>
            <a:off x="4908884" y="5775158"/>
            <a:ext cx="6416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Badminton time. I did not lie, we did win something </a:t>
            </a:r>
            <a:r>
              <a:rPr lang="en-US" dirty="0">
                <a:sym typeface="Wingdings" pitchFamily="2" charset="2"/>
              </a:rPr>
              <a:t>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323261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7C2FDD9-F9E2-FA48-BA48-BD3EB3CDFF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221" y="0"/>
            <a:ext cx="9144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76E0912-0769-C74A-9307-FEAF6808306B}"/>
              </a:ext>
            </a:extLst>
          </p:cNvPr>
          <p:cNvSpPr txBox="1"/>
          <p:nvPr/>
        </p:nvSpPr>
        <p:spPr>
          <a:xfrm>
            <a:off x="9881937" y="1138989"/>
            <a:ext cx="203734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Internship in </a:t>
            </a:r>
            <a:r>
              <a:rPr lang="en-US" dirty="0" err="1"/>
              <a:t>Imsight</a:t>
            </a:r>
            <a:r>
              <a:rPr lang="en-US" dirty="0"/>
              <a:t> Technology. </a:t>
            </a:r>
          </a:p>
          <a:p>
            <a:endParaRPr lang="en-US" dirty="0"/>
          </a:p>
          <a:p>
            <a:r>
              <a:rPr lang="en-US" dirty="0"/>
              <a:t>Including supermen in medical imaging (please find them). </a:t>
            </a:r>
          </a:p>
        </p:txBody>
      </p:sp>
    </p:spTree>
    <p:extLst>
      <p:ext uri="{BB962C8B-B14F-4D97-AF65-F5344CB8AC3E}">
        <p14:creationId xmlns:p14="http://schemas.microsoft.com/office/powerpoint/2010/main" val="20426449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FC60DA1-63D3-194C-BC60-160459152E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927" y="578722"/>
            <a:ext cx="11562035" cy="627927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D79C57F-816A-8542-B334-585B3B167ED9}"/>
              </a:ext>
            </a:extLst>
          </p:cNvPr>
          <p:cNvSpPr txBox="1"/>
          <p:nvPr/>
        </p:nvSpPr>
        <p:spPr>
          <a:xfrm>
            <a:off x="160421" y="193348"/>
            <a:ext cx="11754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Our class in Tsinghua. </a:t>
            </a:r>
            <a:r>
              <a:rPr lang="en-US" dirty="0"/>
              <a:t>Anyone can find me can ask me for an award. </a:t>
            </a:r>
          </a:p>
        </p:txBody>
      </p:sp>
    </p:spTree>
    <p:extLst>
      <p:ext uri="{BB962C8B-B14F-4D97-AF65-F5344CB8AC3E}">
        <p14:creationId xmlns:p14="http://schemas.microsoft.com/office/powerpoint/2010/main" val="4289300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4E2D3F2-8B9C-554A-812C-8A7C5E911C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7939"/>
            <a:ext cx="8823158" cy="598674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195456F-8C9A-4D44-9B25-673358F838BA}"/>
              </a:ext>
            </a:extLst>
          </p:cNvPr>
          <p:cNvSpPr txBox="1"/>
          <p:nvPr/>
        </p:nvSpPr>
        <p:spPr>
          <a:xfrm>
            <a:off x="8951495" y="1315453"/>
            <a:ext cx="3048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Some of my </a:t>
            </a:r>
            <a:r>
              <a:rPr lang="en-US" dirty="0" err="1"/>
              <a:t>labmates</a:t>
            </a:r>
            <a:r>
              <a:rPr lang="en-US" dirty="0"/>
              <a:t>. You may not notice that, everyone is on tiptoe to look taller. </a:t>
            </a:r>
          </a:p>
        </p:txBody>
      </p:sp>
    </p:spTree>
    <p:extLst>
      <p:ext uri="{BB962C8B-B14F-4D97-AF65-F5344CB8AC3E}">
        <p14:creationId xmlns:p14="http://schemas.microsoft.com/office/powerpoint/2010/main" val="789300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62C62101-1251-574B-8678-AA8C3C98FE58}">
  <we:reference id="wa104380121" version="2.0.0.0" store="en-US" storeType="OMEX"/>
  <we:alternateReferences>
    <we:reference id="wa104380121" version="2.0.0.0" store="WA104380121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36806</TotalTime>
  <Words>516</Words>
  <Application>Microsoft Macintosh PowerPoint</Application>
  <PresentationFormat>Widescreen</PresentationFormat>
  <Paragraphs>61</Paragraphs>
  <Slides>16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等线</vt:lpstr>
      <vt:lpstr>Arial</vt:lpstr>
      <vt:lpstr>Calibri</vt:lpstr>
      <vt:lpstr>Calibri Light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Gao Riqiang</dc:creator>
  <cp:lastModifiedBy>Gao Riqiang</cp:lastModifiedBy>
  <cp:revision>171</cp:revision>
  <cp:lastPrinted>2021-06-12T17:55:46Z</cp:lastPrinted>
  <dcterms:created xsi:type="dcterms:W3CDTF">2020-12-08T14:47:10Z</dcterms:created>
  <dcterms:modified xsi:type="dcterms:W3CDTF">2021-06-12T20:38:29Z</dcterms:modified>
</cp:coreProperties>
</file>